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1" r:id="rId6"/>
    <p:sldId id="262" r:id="rId7"/>
    <p:sldId id="267" r:id="rId8"/>
    <p:sldId id="260" r:id="rId9"/>
    <p:sldId id="264" r:id="rId10"/>
    <p:sldId id="268" r:id="rId11"/>
    <p:sldId id="266" r:id="rId12"/>
    <p:sldId id="274" r:id="rId13"/>
    <p:sldId id="271" r:id="rId14"/>
    <p:sldId id="273" r:id="rId15"/>
    <p:sldId id="272" r:id="rId16"/>
    <p:sldId id="269" r:id="rId17"/>
    <p:sldId id="270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1679-0EB1-4D04-B286-C4A83513B5E2}" type="datetimeFigureOut">
              <a:rPr lang="ru-RU" smtClean="0"/>
              <a:t>09.01.2014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A7A10-FB72-4BF8-8599-D97A60036129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ournavigator.ru/wp-content/uploads/2010/01/21.gif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newyear2013.ru/_pu/0/36917807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newyear2013.ru/_pu/0/9046193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newyear2013.ru/_pu/0/16443886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newyear2013.ru/_pu/0/1157733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newyear2013.ru/_pu/0/9314608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newyear2013.ru/_pu/0/51718897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newyear2013.ru/_pu/0/86061460.jpeg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newyear2013.ru/_pu/0/7170321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newyear2013.ru/_pu/0/72748550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newyear2013.ru/_pu/0/90895845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blogs.mail.ru/mail/adelina60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.to/kPc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os1.i.ua/3/1/6205868_9ae6cf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687" y="1"/>
            <a:ext cx="9343153" cy="685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http://os1.i.ua/3/1/6205868_9ae6cfe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22" t="2680" b="72055"/>
          <a:stretch/>
        </p:blipFill>
        <p:spPr bwMode="auto">
          <a:xfrm>
            <a:off x="323528" y="27678"/>
            <a:ext cx="5112568" cy="2465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22322" y="260648"/>
            <a:ext cx="734047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Історія </a:t>
            </a:r>
            <a:r>
              <a:rPr lang="ru-RU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Діда</a:t>
            </a:r>
            <a:endParaRPr lang="ru-RU" sz="80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/>
            <a:r>
              <a:rPr lang="ru-RU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Мороза</a:t>
            </a:r>
            <a:endParaRPr lang="ru-RU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59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vipvkurske.com/uploads/06_2011/obl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6427440" cy="4820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958" y="0"/>
            <a:ext cx="3129783" cy="3933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40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uni-altai.ru/uploads/posts/2011-12/1324958874_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023"/>
          <a:stretch/>
        </p:blipFill>
        <p:spPr bwMode="auto">
          <a:xfrm>
            <a:off x="-2772816" y="1988840"/>
            <a:ext cx="2376264" cy="225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s017.radikal.ru/i423/1212/35/b582286900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8" y="0"/>
            <a:ext cx="5328593" cy="34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://newyear2013.ru/_pu/0/s36917807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556468"/>
            <a:ext cx="4464588" cy="307619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23528" y="5617500"/>
            <a:ext cx="59170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Національний фінський Дід Мороз – </a:t>
            </a:r>
          </a:p>
          <a:p>
            <a:r>
              <a:rPr lang="uk-UA" b="1" dirty="0" err="1" smtClean="0">
                <a:solidFill>
                  <a:schemeClr val="tx2">
                    <a:lumMod val="10000"/>
                  </a:schemeClr>
                </a:solidFill>
              </a:rPr>
              <a:t>Йоулупуккі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вбирався в цапину шкуру </a:t>
            </a:r>
            <a:endParaRPr lang="uk-UA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і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розвозив подарунки дітлахам на козлику</a:t>
            </a:r>
          </a:p>
        </p:txBody>
      </p:sp>
    </p:spTree>
    <p:extLst>
      <p:ext uri="{BB962C8B-B14F-4D97-AF65-F5344CB8AC3E}">
        <p14:creationId xmlns:p14="http://schemas.microsoft.com/office/powerpoint/2010/main" val="379132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132" y="5877272"/>
            <a:ext cx="46618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Юль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Томтен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- в перекладі </a:t>
            </a:r>
            <a:endParaRPr lang="en-US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з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шведського "Різдвяний гном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"..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3951813"/>
            <a:ext cx="4852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Синтер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Клаас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- брат Діда Мороза </a:t>
            </a:r>
            <a:endParaRPr lang="en-US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з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Нідерландів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,</a:t>
            </a:r>
            <a:endParaRPr lang="en-US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має на службі чорношкірих рабів.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7" name="Рисунок 6" descr="http://newyear2013.ru/_pu/0/s90461935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90" y="257347"/>
            <a:ext cx="4667378" cy="3240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newyear2013.ru/_pu/0/s16443886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742690" cy="47669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40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809926"/>
            <a:ext cx="45560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Йиулувана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- дідусь з Естонії, </a:t>
            </a:r>
            <a:endParaRPr lang="en-US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брат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близнюк фінського колеги.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4" name="Рисунок 3" descr="http://newyear2013.ru/_pu/0/34868416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79" y="260648"/>
            <a:ext cx="3669665" cy="42913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19082" y="5934670"/>
            <a:ext cx="67249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Паккайне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- карельський побратим Діда Мороза, </a:t>
            </a:r>
            <a:endParaRPr lang="en-US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що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відрізняється молодістю і пустощами.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://newyear2013.ru/_pu/0/s11577331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055" y="707896"/>
            <a:ext cx="4192409" cy="52267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18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newyear2013.ru/_pu/0/s93146089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3816424" cy="5285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-7671" y="5661248"/>
            <a:ext cx="49552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Санта-Клаус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- американський брат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,</a:t>
            </a:r>
            <a:endParaRPr lang="en-US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який часто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знімається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в рекламі </a:t>
            </a:r>
            <a:endParaRPr lang="uk-UA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Кока-Коли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8" name="Рисунок 7" descr="http://newyear2013.ru/_pu/0/s51718897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532" y="225370"/>
            <a:ext cx="3681730" cy="476694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91151" y="5012575"/>
            <a:ext cx="45528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 smtClean="0">
                <a:solidFill>
                  <a:schemeClr val="tx2">
                    <a:lumMod val="10000"/>
                  </a:schemeClr>
                </a:solidFill>
              </a:rPr>
              <a:t>Увлін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Увгун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роздає подарунки</a:t>
            </a: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в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Монголії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0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newyear2013.ru/_pu/0/0605270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9886"/>
            <a:ext cx="4280208" cy="447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newyear2013.ru/_pu/0/s86061460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208" y="188640"/>
            <a:ext cx="4548470" cy="33491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5357013"/>
            <a:ext cx="5618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Пер </a:t>
            </a:r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Ноель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- французький «Дід Січень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»</a:t>
            </a:r>
          </a:p>
          <a:p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розкладає подарунки дітям у черевички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6056" y="4149080"/>
            <a:ext cx="41633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Ямал Ірі - сивий </a:t>
            </a:r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Ямальський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uk-UA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родич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Діда Мороза.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40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62958" y="5152142"/>
            <a:ext cx="6723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Баббе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Натале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- проникає в італійські будинку </a:t>
            </a:r>
            <a:endParaRPr lang="uk-UA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через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пічні труби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.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Любить молоко, що для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нього</a:t>
            </a: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залишають в кожному будинку.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25410" y="3645024"/>
            <a:ext cx="4841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Корбобо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- узбецький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Дід Мороз,</a:t>
            </a: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що їздить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по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узбецьких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кишлаках</a:t>
            </a: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на віслюку.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8" name="Рисунок 7" descr="http://newyear2013.ru/_pu/0/s71703215.jpg">
            <a:hlinkClick r:id="rId2" tgtFrame="&quot;_blank&quot;" tooltip="&quot;Нажмите, для просмотра в полном размере...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86" y="662602"/>
            <a:ext cx="4125981" cy="4350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newyear2013.ru/_pu/0/s72748550.jpg">
            <a:hlinkClick r:id="rId4" tgtFrame="&quot;_blank&quot;" tooltip="&quot;Нажмите, для просмотра в полном размере...&quot;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071" y="260648"/>
            <a:ext cx="4511086" cy="3252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477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newyear2013.ru/_pu/0/7007255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3384375" cy="4824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newyear2013.ru/_pu/0/s90895845.jpg">
            <a:hlinkClick r:id="rId3" tgtFrame="&quot;_blank&quot;" tooltip="&quot;Нажмите, для просмотра в полном размере...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188639"/>
            <a:ext cx="4295147" cy="504230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94201" y="5877272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Одзи-сан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- заморський колега </a:t>
            </a:r>
            <a:endParaRPr lang="uk-UA" b="1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Діда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Мороза з Японії</a:t>
            </a:r>
            <a:endParaRPr lang="ru-RU" b="1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3968" y="5230941"/>
            <a:ext cx="4511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Ехее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 err="1">
                <a:solidFill>
                  <a:schemeClr val="tx2">
                    <a:lumMod val="10000"/>
                  </a:schemeClr>
                </a:solidFill>
              </a:rPr>
              <a:t>Дьил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якутський помічник</a:t>
            </a:r>
          </a:p>
          <a:p>
            <a:r>
              <a:rPr lang="uk-UA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uk-UA" b="1" dirty="0">
                <a:solidFill>
                  <a:schemeClr val="tx2">
                    <a:lumMod val="10000"/>
                  </a:schemeClr>
                </a:solidFill>
              </a:rPr>
              <a:t>Діда Мороза. </a:t>
            </a:r>
            <a:endParaRPr lang="uk-UA" b="1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7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echka\Desktop\12939415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803"/>
            <a:ext cx="9167548" cy="659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99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aechka\Desktop\mor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95250"/>
            <a:ext cx="9753600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3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g-fotki.yandex.ru/get/6515/121447594.1e9/0_a4a16_ebbddcb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2" y="188640"/>
            <a:ext cx="8895928" cy="6363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Raechka\Desktop\sv nikolay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407540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4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g-fotki.yandex.ru/get/6617/121447594.1e9/0_a4a1d_2661589c_XL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9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56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-fotki.yandex.ru/get/6414/121447594.1e9/0_a4a1b_cdee372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8748464" cy="61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09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fotki.yandex.ru/get/6415/121447594.1e9/0_a4a1e_687c7e09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280920" cy="603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733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7.ifotki.info/org/700ac9ee5559ccda900010b258090f63d40d0375440895.jpg">
            <a:hlinkClick r:id="rId2" tooltip="http://ifotki.info/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" y="548680"/>
            <a:ext cx="8836040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29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eclever.cosmo.ru/img/actions/9421/3-650x3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0648"/>
            <a:ext cx="7756290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img-fotki.yandex.ru/get/6614/121447594.1e9/0_a4a22_301b1543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980498"/>
            <a:ext cx="3810000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60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img-fotki.yandex.ru/get/6614/121447594.1e9/0_a4a21_987e29d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51" y="116632"/>
            <a:ext cx="915505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delo4.ru/wp-content/uploads/2012/09/308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112" y="2834800"/>
            <a:ext cx="4706888" cy="39773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290</TotalTime>
  <Words>171</Words>
  <Application>Microsoft Office PowerPoint</Application>
  <PresentationFormat>Екран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Winter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Раечка</dc:creator>
  <cp:lastModifiedBy>Admin</cp:lastModifiedBy>
  <cp:revision>19</cp:revision>
  <dcterms:created xsi:type="dcterms:W3CDTF">2012-12-18T17:57:07Z</dcterms:created>
  <dcterms:modified xsi:type="dcterms:W3CDTF">2014-01-09T15:27:49Z</dcterms:modified>
</cp:coreProperties>
</file>